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2" r:id="rId16"/>
    <p:sldId id="271" r:id="rId17"/>
    <p:sldId id="273" r:id="rId18"/>
    <p:sldId id="274" r:id="rId19"/>
    <p:sldId id="270" r:id="rId20"/>
    <p:sldId id="275" r:id="rId21"/>
    <p:sldId id="281" r:id="rId22"/>
    <p:sldId id="276" r:id="rId23"/>
    <p:sldId id="280" r:id="rId24"/>
    <p:sldId id="277" r:id="rId25"/>
    <p:sldId id="278" r:id="rId26"/>
    <p:sldId id="279" r:id="rId27"/>
    <p:sldId id="282" r:id="rId28"/>
    <p:sldId id="283" r:id="rId29"/>
    <p:sldId id="285" r:id="rId30"/>
  </p:sldIdLst>
  <p:sldSz cx="12192000" cy="6858000"/>
  <p:notesSz cx="6858000" cy="9144000"/>
  <p:embeddedFontLst>
    <p:embeddedFont>
      <p:font typeface="Gill Sans MT" panose="020B0502020104020203" pitchFamily="34" charset="0"/>
      <p:regular r:id="rId31"/>
    </p:embeddedFont>
    <p:embeddedFont>
      <p:font typeface="-JS Noklae" pitchFamily="2" charset="2"/>
      <p:regular r:id="rId32"/>
    </p:embeddedFont>
    <p:embeddedFont>
      <p:font typeface="TH Sarabun New" panose="020B0500040200020003" pitchFamily="34" charset="-34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5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3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39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5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62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37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98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778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77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35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D78F0-F1FC-41EF-A8A9-6184494CD7EE}" type="datetimeFigureOut">
              <a:rPr lang="th-TH" smtClean="0"/>
              <a:t>28/08/62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158F53B-E43D-4E62-ABE7-DEB4C2D8F406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18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909AC5-6145-4687-A040-83071C68FC41}"/>
              </a:ext>
            </a:extLst>
          </p:cNvPr>
          <p:cNvSpPr/>
          <p:nvPr/>
        </p:nvSpPr>
        <p:spPr>
          <a:xfrm>
            <a:off x="1538796" y="828288"/>
            <a:ext cx="9114408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1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File Server IPv6</a:t>
            </a:r>
            <a:endParaRPr lang="th-TH" sz="1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205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197993-7F50-4765-99CC-6B4C65C9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t="9551" r="5494" b="8689"/>
          <a:stretch/>
        </p:blipFill>
        <p:spPr>
          <a:xfrm>
            <a:off x="537968" y="2024108"/>
            <a:ext cx="5256191" cy="348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DDFEA-0B83-4D0F-AE81-A04138DF7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8395"/>
            <a:ext cx="5683965" cy="30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B42570-800F-4251-B287-C77303225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3" y="1953981"/>
            <a:ext cx="7586600" cy="394079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B3C66-998A-43BA-BA96-12BC09AB8C03}"/>
              </a:ext>
            </a:extLst>
          </p:cNvPr>
          <p:cNvSpPr/>
          <p:nvPr/>
        </p:nvSpPr>
        <p:spPr>
          <a:xfrm>
            <a:off x="8815963" y="2890391"/>
            <a:ext cx="26095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Completed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170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924CF1-DE03-4583-B701-18AF4A74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9604375" cy="10318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Installing samba file server</a:t>
            </a:r>
            <a:endParaRPr lang="th-TH" sz="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4C8FC-9E43-4BA2-9A0A-F51DCAD7B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2148808"/>
            <a:ext cx="7148179" cy="7315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D13480-0C22-4D7C-909E-DBE2AD654E47}"/>
              </a:ext>
            </a:extLst>
          </p:cNvPr>
          <p:cNvSpPr/>
          <p:nvPr/>
        </p:nvSpPr>
        <p:spPr>
          <a:xfrm>
            <a:off x="8851474" y="2058782"/>
            <a:ext cx="260955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Update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เครื่องของเราก่อน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0679-8E62-49A1-A437-FC30245A8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3244789"/>
            <a:ext cx="7110076" cy="6020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20975E-24D3-4DA2-BCFB-8BD09728B06A}"/>
              </a:ext>
            </a:extLst>
          </p:cNvPr>
          <p:cNvSpPr/>
          <p:nvPr/>
        </p:nvSpPr>
        <p:spPr>
          <a:xfrm>
            <a:off x="8851474" y="3340582"/>
            <a:ext cx="26095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Samba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19DA0-8C93-44C7-A8D8-A069EA301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4177928"/>
            <a:ext cx="7117697" cy="10745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F47B42-CB60-465D-A517-6D5E0CE10A59}"/>
              </a:ext>
            </a:extLst>
          </p:cNvPr>
          <p:cNvSpPr/>
          <p:nvPr/>
        </p:nvSpPr>
        <p:spPr>
          <a:xfrm>
            <a:off x="8851474" y="4177928"/>
            <a:ext cx="260955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ทำการสำรองไฟล์ต้นฉบับก่อนที่จะเริ่มแก้ไขค่า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config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714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02031-A944-48D4-8AB2-2CB5D028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9604375" cy="10493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config samba file server</a:t>
            </a:r>
            <a:endParaRPr lang="th-TH" sz="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7F219-BCAD-4578-9041-077C14829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2162872"/>
            <a:ext cx="7125317" cy="5791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E2496E-FDCB-4454-8300-FC8A5C5055FA}"/>
              </a:ext>
            </a:extLst>
          </p:cNvPr>
          <p:cNvSpPr/>
          <p:nvPr/>
        </p:nvSpPr>
        <p:spPr>
          <a:xfrm>
            <a:off x="8851474" y="2162872"/>
            <a:ext cx="260955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เข้าไป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config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ค่าในไฟล์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smb.conf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E7AC1D-7162-4070-9AB9-8CEE5FD07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" b="3570"/>
          <a:stretch/>
        </p:blipFill>
        <p:spPr>
          <a:xfrm>
            <a:off x="1435733" y="2866053"/>
            <a:ext cx="7140559" cy="31870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A7268F-7580-4397-9B1E-361767D464BA}"/>
              </a:ext>
            </a:extLst>
          </p:cNvPr>
          <p:cNvSpPr/>
          <p:nvPr/>
        </p:nvSpPr>
        <p:spPr>
          <a:xfrm>
            <a:off x="8851474" y="3382377"/>
            <a:ext cx="260955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โดยทำการเพิ่ม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code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ส่วนนี้เข้าไป</a:t>
            </a:r>
          </a:p>
        </p:txBody>
      </p:sp>
    </p:spTree>
    <p:extLst>
      <p:ext uri="{BB962C8B-B14F-4D97-AF65-F5344CB8AC3E}">
        <p14:creationId xmlns:p14="http://schemas.microsoft.com/office/powerpoint/2010/main" val="28169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7C1285-8CDA-40C1-A092-B0E21807D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64" y="2090561"/>
            <a:ext cx="7132938" cy="54868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D1D7B4-7CB6-4A51-998F-75DD4DEA2445}"/>
              </a:ext>
            </a:extLst>
          </p:cNvPr>
          <p:cNvSpPr/>
          <p:nvPr/>
        </p:nvSpPr>
        <p:spPr>
          <a:xfrm>
            <a:off x="8966884" y="2090561"/>
            <a:ext cx="270725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directory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anonymous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4B4F66-24C7-4725-9CD1-F5F5C2016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64" y="3431219"/>
            <a:ext cx="7140559" cy="7392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B9B5C2-3644-466A-8474-92EF795730B0}"/>
              </a:ext>
            </a:extLst>
          </p:cNvPr>
          <p:cNvSpPr/>
          <p:nvPr/>
        </p:nvSpPr>
        <p:spPr>
          <a:xfrm>
            <a:off x="8966884" y="3424229"/>
            <a:ext cx="270725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permission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775 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C9AE3E-D1A8-4A75-A10D-85C54B46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06" y="4750084"/>
            <a:ext cx="7125317" cy="5715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99B7D2-2FBB-4962-B80B-0EEC5A52BB22}"/>
              </a:ext>
            </a:extLst>
          </p:cNvPr>
          <p:cNvSpPr/>
          <p:nvPr/>
        </p:nvSpPr>
        <p:spPr>
          <a:xfrm>
            <a:off x="8966884" y="4750084"/>
            <a:ext cx="27072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416490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C290F-C788-4896-83DF-FDB8D3650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43" y="2152697"/>
            <a:ext cx="7117697" cy="617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8A6A5-DBF3-4105-85EF-0B4325807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32" y="3223674"/>
            <a:ext cx="7125317" cy="1546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265961-F1BB-48C6-88B5-A0EB8BEE8AE8}"/>
              </a:ext>
            </a:extLst>
          </p:cNvPr>
          <p:cNvSpPr/>
          <p:nvPr/>
        </p:nvSpPr>
        <p:spPr>
          <a:xfrm>
            <a:off x="8851474" y="2162872"/>
            <a:ext cx="260955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เข้าไป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config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ค่าในไฟล์ </a:t>
            </a:r>
            <a:r>
              <a:rPr lang="en-US" sz="3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smb.conf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97AA64-BEA5-4DA3-B121-51D2A60DC25E}"/>
              </a:ext>
            </a:extLst>
          </p:cNvPr>
          <p:cNvSpPr/>
          <p:nvPr/>
        </p:nvSpPr>
        <p:spPr>
          <a:xfrm>
            <a:off x="8851474" y="3382377"/>
            <a:ext cx="260955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โดยทำการเพิ่ม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code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ส่วนนี้เข้าไป</a:t>
            </a:r>
          </a:p>
        </p:txBody>
      </p:sp>
    </p:spTree>
    <p:extLst>
      <p:ext uri="{BB962C8B-B14F-4D97-AF65-F5344CB8AC3E}">
        <p14:creationId xmlns:p14="http://schemas.microsoft.com/office/powerpoint/2010/main" val="746219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5760A-0E8E-413E-8B82-FEB0D62BE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91" y="4110144"/>
            <a:ext cx="7110076" cy="15850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EE8B0C-B140-4B69-A6C6-E50DF91CB918}"/>
              </a:ext>
            </a:extLst>
          </p:cNvPr>
          <p:cNvSpPr/>
          <p:nvPr/>
        </p:nvSpPr>
        <p:spPr>
          <a:xfrm>
            <a:off x="8931373" y="4110144"/>
            <a:ext cx="270725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เพิ่ม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เข้าไปใน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0C055-60D7-47F5-92E8-DF0C1E47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91" y="2060628"/>
            <a:ext cx="7148179" cy="1752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C48AB9-51CE-49CE-BBBC-F052D1C190AF}"/>
              </a:ext>
            </a:extLst>
          </p:cNvPr>
          <p:cNvSpPr/>
          <p:nvPr/>
        </p:nvSpPr>
        <p:spPr>
          <a:xfrm>
            <a:off x="8931373" y="2060628"/>
            <a:ext cx="27072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directory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และกำหนด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permission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ในการเข้าถึงและใช้งาน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811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DC9E1-99ED-49A9-B59E-8F4FFFED4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94" y="2184437"/>
            <a:ext cx="7125317" cy="571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FFD135-3218-45D9-B7AC-A307B88BAF8E}"/>
              </a:ext>
            </a:extLst>
          </p:cNvPr>
          <p:cNvSpPr/>
          <p:nvPr/>
        </p:nvSpPr>
        <p:spPr>
          <a:xfrm>
            <a:off x="9011272" y="2184437"/>
            <a:ext cx="27072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Restart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BE92A-282C-48FF-816A-086480AC8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94" y="3001182"/>
            <a:ext cx="7110076" cy="571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87878-BD3B-4880-A5C0-CF98898919D9}"/>
              </a:ext>
            </a:extLst>
          </p:cNvPr>
          <p:cNvSpPr/>
          <p:nvPr/>
        </p:nvSpPr>
        <p:spPr>
          <a:xfrm>
            <a:off x="9011272" y="3001182"/>
            <a:ext cx="27072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2ACE36-1387-41F0-B83D-6A40CC4041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77"/>
          <a:stretch/>
        </p:blipFill>
        <p:spPr>
          <a:xfrm>
            <a:off x="1485694" y="4000234"/>
            <a:ext cx="5791702" cy="15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7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DEB89F-CB21-468B-8989-EEC893FD4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03" y="2033880"/>
            <a:ext cx="4411669" cy="38253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2FB081-A7DD-4F45-A86A-366DBA98D98E}"/>
              </a:ext>
            </a:extLst>
          </p:cNvPr>
          <p:cNvSpPr/>
          <p:nvPr/>
        </p:nvSpPr>
        <p:spPr>
          <a:xfrm>
            <a:off x="6472258" y="2033880"/>
            <a:ext cx="270725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ก็จะเห็นค่าที่เราเข้าไป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config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ไว้โชว์ขึ้นมา</a:t>
            </a:r>
          </a:p>
        </p:txBody>
      </p:sp>
    </p:spTree>
    <p:extLst>
      <p:ext uri="{BB962C8B-B14F-4D97-AF65-F5344CB8AC3E}">
        <p14:creationId xmlns:p14="http://schemas.microsoft.com/office/powerpoint/2010/main" val="251903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BDB47-40B8-40AE-A18C-7611F695C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68" y="2343056"/>
            <a:ext cx="3604572" cy="21718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9946F-D714-4D57-A603-9FFDC3045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65" y="2343056"/>
            <a:ext cx="6064172" cy="322791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FBB164EE-38AF-476A-9AE0-70E4F3B0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9604375" cy="10493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Test File server</a:t>
            </a:r>
            <a:endParaRPr lang="th-TH" sz="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268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file server à¸à¸·à¸­">
            <a:extLst>
              <a:ext uri="{FF2B5EF4-FFF2-40B4-BE49-F238E27FC236}">
                <a16:creationId xmlns:a16="http://schemas.microsoft.com/office/drawing/2014/main" id="{1AF98D88-8E79-4FF0-99F4-ACF937952F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56" y="2155572"/>
            <a:ext cx="4590327" cy="34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3040A-A804-47C7-AEB4-687316CAE4A3}"/>
              </a:ext>
            </a:extLst>
          </p:cNvPr>
          <p:cNvSpPr txBox="1"/>
          <p:nvPr/>
        </p:nvSpPr>
        <p:spPr>
          <a:xfrm>
            <a:off x="690881" y="2027494"/>
            <a:ext cx="51772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File Server 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ทำหน้าที่จัดเก็บไฟล์ โดยการจัดเก็บไฟล์จะทำเสมือนเป็นฮาร์ดดิสก์ศูนย์รวม เสมือนว่าผู้ใช้งานทุกคนมีที่เก็บข้อมูลอยู่ที่ ข้อมูลส่วนมากที่อยู่ใน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Server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คือ โปรแกรมและข้อมูล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Personal Data File)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โดยปกติแล้วเซิร์ฟเวอร์ไม่มีหน้าที่ต้องประมวลข้อมูลเหล่านี้ เป็นเพียงแหล่งเก็บข้อมูล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EBD64-A38F-4B87-B365-D5FF5C6D8D59}"/>
              </a:ext>
            </a:extLst>
          </p:cNvPr>
          <p:cNvSpPr/>
          <p:nvPr/>
        </p:nvSpPr>
        <p:spPr>
          <a:xfrm>
            <a:off x="1420820" y="597963"/>
            <a:ext cx="911440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File Server</a:t>
            </a:r>
            <a:endParaRPr lang="th-TH" sz="80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28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C027CD9-9F95-43FD-893F-8B6920D5A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03" y="3034108"/>
            <a:ext cx="4553112" cy="50590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9EC503-9CE8-4D68-BF0D-BE2A7FE40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5219"/>
            <a:ext cx="5303980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3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DC17D5-50C6-4913-961A-17D5A116E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78268"/>
            <a:ext cx="4979540" cy="34496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0A744F-5F5D-4ADE-A29F-60B3F7920E6B}"/>
              </a:ext>
            </a:extLst>
          </p:cNvPr>
          <p:cNvSpPr/>
          <p:nvPr/>
        </p:nvSpPr>
        <p:spPr>
          <a:xfrm>
            <a:off x="7493190" y="2096025"/>
            <a:ext cx="27072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Directory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ที่เราสร้างไว้</a:t>
            </a:r>
          </a:p>
        </p:txBody>
      </p:sp>
    </p:spTree>
    <p:extLst>
      <p:ext uri="{BB962C8B-B14F-4D97-AF65-F5344CB8AC3E}">
        <p14:creationId xmlns:p14="http://schemas.microsoft.com/office/powerpoint/2010/main" val="36190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7A362-E327-4B12-B9BF-7086C3AB3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96025"/>
            <a:ext cx="5024948" cy="34496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0E27F-A4DF-4E4C-87C1-A4921ABD929B}"/>
              </a:ext>
            </a:extLst>
          </p:cNvPr>
          <p:cNvSpPr/>
          <p:nvPr/>
        </p:nvSpPr>
        <p:spPr>
          <a:xfrm>
            <a:off x="7493190" y="2096025"/>
            <a:ext cx="27072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ใส่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user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password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ที่เรา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เข้าไปไว้ในกลุ่ม</a:t>
            </a:r>
          </a:p>
        </p:txBody>
      </p:sp>
    </p:spTree>
    <p:extLst>
      <p:ext uri="{BB962C8B-B14F-4D97-AF65-F5344CB8AC3E}">
        <p14:creationId xmlns:p14="http://schemas.microsoft.com/office/powerpoint/2010/main" val="3998550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A73AC-62B0-48D3-AAAE-A66D4F9AD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42758"/>
            <a:ext cx="4024577" cy="34496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65FA2-EDD4-4773-88BE-72E57528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77" y="2042758"/>
            <a:ext cx="5132998" cy="35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01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D7CA0E-EB6D-4B3A-B04E-239301376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11" y="2166641"/>
            <a:ext cx="8952795" cy="3346434"/>
          </a:xfrm>
        </p:spPr>
      </p:pic>
    </p:spTree>
    <p:extLst>
      <p:ext uri="{BB962C8B-B14F-4D97-AF65-F5344CB8AC3E}">
        <p14:creationId xmlns:p14="http://schemas.microsoft.com/office/powerpoint/2010/main" val="3187693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1BD7D-3C19-428A-AED5-5DA50BEE2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2081645"/>
            <a:ext cx="7148179" cy="60203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BE9CEE-C932-4CD0-92D0-CB347571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9604375" cy="10493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Config Ipv6</a:t>
            </a:r>
            <a:endParaRPr lang="th-TH" sz="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570661-39F6-4442-8657-45161CBFE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2895586"/>
            <a:ext cx="6012701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04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CC1F2-2534-4DFC-B18E-B29C05FC8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66" y="2025001"/>
            <a:ext cx="9109667" cy="3902721"/>
          </a:xfrm>
        </p:spPr>
      </p:pic>
    </p:spTree>
    <p:extLst>
      <p:ext uri="{BB962C8B-B14F-4D97-AF65-F5344CB8AC3E}">
        <p14:creationId xmlns:p14="http://schemas.microsoft.com/office/powerpoint/2010/main" val="4235984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139D57-D795-4250-805E-C93398B17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" r="7370" b="7845"/>
          <a:stretch/>
        </p:blipFill>
        <p:spPr>
          <a:xfrm>
            <a:off x="1412240" y="2078357"/>
            <a:ext cx="5405120" cy="39564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976245-181D-4395-B207-BE73194A0067}"/>
              </a:ext>
            </a:extLst>
          </p:cNvPr>
          <p:cNvSpPr/>
          <p:nvPr/>
        </p:nvSpPr>
        <p:spPr>
          <a:xfrm>
            <a:off x="7686428" y="2078357"/>
            <a:ext cx="27072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ทดสอบการ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ping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ไปโดยใช้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ipv6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ไปหาเครื่อง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client 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750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6A90D-59F6-4FA4-BC88-CBB2AB5C3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05964"/>
            <a:ext cx="5233701" cy="395890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95A529-63AA-476E-94EA-DB4200F3E275}"/>
              </a:ext>
            </a:extLst>
          </p:cNvPr>
          <p:cNvSpPr/>
          <p:nvPr/>
        </p:nvSpPr>
        <p:spPr>
          <a:xfrm>
            <a:off x="7534028" y="2005964"/>
            <a:ext cx="27072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ทดสอบการ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ping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ไปโดยใช้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ipv6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ไปหาเครื่อง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server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8736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909AC5-6145-4687-A040-83071C68FC41}"/>
              </a:ext>
            </a:extLst>
          </p:cNvPr>
          <p:cNvSpPr/>
          <p:nvPr/>
        </p:nvSpPr>
        <p:spPr>
          <a:xfrm>
            <a:off x="1538796" y="828288"/>
            <a:ext cx="9114408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1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THANKS</a:t>
            </a:r>
          </a:p>
          <a:p>
            <a:pPr algn="ctr"/>
            <a:r>
              <a:rPr lang="en-US" sz="1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For Watching</a:t>
            </a:r>
            <a:endParaRPr lang="th-TH" sz="1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63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453DA5-106D-4084-8196-DA88B39F4A59}"/>
              </a:ext>
            </a:extLst>
          </p:cNvPr>
          <p:cNvSpPr/>
          <p:nvPr/>
        </p:nvSpPr>
        <p:spPr>
          <a:xfrm>
            <a:off x="1420820" y="597963"/>
            <a:ext cx="405670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Installation</a:t>
            </a:r>
            <a:endParaRPr lang="th-TH" sz="80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4A94D9-260B-415A-9772-E45BBC9BCCAD}"/>
              </a:ext>
            </a:extLst>
          </p:cNvPr>
          <p:cNvSpPr/>
          <p:nvPr/>
        </p:nvSpPr>
        <p:spPr>
          <a:xfrm>
            <a:off x="2623744" y="1889717"/>
            <a:ext cx="165085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Tools</a:t>
            </a:r>
            <a:endParaRPr lang="th-TH" sz="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virtualbox">
            <a:extLst>
              <a:ext uri="{FF2B5EF4-FFF2-40B4-BE49-F238E27FC236}">
                <a16:creationId xmlns:a16="http://schemas.microsoft.com/office/drawing/2014/main" id="{C7B0B4C8-0497-4D66-BBBF-A5AF6329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20" y="2806315"/>
            <a:ext cx="35814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CECC756-3446-46E2-88EB-A832C9AC3EA4}"/>
              </a:ext>
            </a:extLst>
          </p:cNvPr>
          <p:cNvSpPr/>
          <p:nvPr/>
        </p:nvSpPr>
        <p:spPr>
          <a:xfrm>
            <a:off x="2250882" y="5067565"/>
            <a:ext cx="202371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cs typeface="+mj-cs"/>
              </a:rPr>
              <a:t>VirtualBox</a:t>
            </a:r>
            <a:endParaRPr lang="th-TH" sz="2800" dirty="0">
              <a:cs typeface="+mj-cs"/>
            </a:endParaRPr>
          </a:p>
        </p:txBody>
      </p:sp>
      <p:pic>
        <p:nvPicPr>
          <p:cNvPr id="1028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350AC3D0-617E-440A-83B3-91C4BCC0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26" y="2806315"/>
            <a:ext cx="4742944" cy="221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0417424-98BA-4CA1-A0F6-43891705EE40}"/>
              </a:ext>
            </a:extLst>
          </p:cNvPr>
          <p:cNvSpPr/>
          <p:nvPr/>
        </p:nvSpPr>
        <p:spPr>
          <a:xfrm>
            <a:off x="7868773" y="5067565"/>
            <a:ext cx="202371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cs typeface="+mj-cs"/>
              </a:rPr>
              <a:t>GNS3</a:t>
            </a:r>
            <a:endParaRPr lang="th-TH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357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A337F51-4FC5-4E48-B1BA-86312C13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17" y="2078270"/>
            <a:ext cx="4043698" cy="316491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EACC30-3F6D-4284-861B-1401FD001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510" y="2075188"/>
            <a:ext cx="4043698" cy="31679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A430A7-E227-4E26-9A80-03865BC45817}"/>
              </a:ext>
            </a:extLst>
          </p:cNvPr>
          <p:cNvSpPr/>
          <p:nvPr/>
        </p:nvSpPr>
        <p:spPr>
          <a:xfrm>
            <a:off x="1433825" y="967192"/>
            <a:ext cx="240101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Installing</a:t>
            </a:r>
            <a:endParaRPr lang="th-TH" sz="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077A3-941F-486A-B42F-5A88183865BA}"/>
              </a:ext>
            </a:extLst>
          </p:cNvPr>
          <p:cNvSpPr/>
          <p:nvPr/>
        </p:nvSpPr>
        <p:spPr>
          <a:xfrm>
            <a:off x="4710297" y="5243181"/>
            <a:ext cx="26095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Install VirtualBox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533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695486-6436-4182-8492-C4398D49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9" y="2120662"/>
            <a:ext cx="3726199" cy="2888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93551-F8A3-4D47-9613-36615D66E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01" y="2127208"/>
            <a:ext cx="3726198" cy="2882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ACC90-0A31-4CC7-9F36-2A17B4012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448" y="2141519"/>
            <a:ext cx="3653923" cy="28471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7B0A04-E794-41F0-B123-4B0070E077B0}"/>
              </a:ext>
            </a:extLst>
          </p:cNvPr>
          <p:cNvSpPr/>
          <p:nvPr/>
        </p:nvSpPr>
        <p:spPr>
          <a:xfrm>
            <a:off x="4692541" y="5083383"/>
            <a:ext cx="26095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Install GNS 3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604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E8EC0E-224A-46DC-B043-B796FC929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2015732"/>
            <a:ext cx="5752314" cy="3838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3144F4-8025-4064-B6E4-EB2D9651EC2F}"/>
              </a:ext>
            </a:extLst>
          </p:cNvPr>
          <p:cNvSpPr/>
          <p:nvPr/>
        </p:nvSpPr>
        <p:spPr>
          <a:xfrm>
            <a:off x="8255153" y="2844225"/>
            <a:ext cx="260955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Import GNS 3 Tool 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 VirtualBox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5AAC08A-2EAF-4BEC-8FA7-82BC6187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3961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37874-0A79-4767-9880-8C3EB619E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9" y="2060513"/>
            <a:ext cx="5551822" cy="31379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92100-7AF2-46D1-8E83-30D291AB6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315" y="2060513"/>
            <a:ext cx="4181368" cy="31450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D811CA-0C2C-4530-88F4-A6C80C77EFCB}"/>
              </a:ext>
            </a:extLst>
          </p:cNvPr>
          <p:cNvSpPr/>
          <p:nvPr/>
        </p:nvSpPr>
        <p:spPr>
          <a:xfrm>
            <a:off x="4412901" y="5205606"/>
            <a:ext cx="49130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Install Linux Operating system 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980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A244F6-B760-4F67-81E7-5F859EAB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4645025" cy="10493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-JS Noklae" pitchFamily="2" charset="2"/>
              </a:rPr>
              <a:t>Setting up GNS3</a:t>
            </a:r>
            <a:endParaRPr lang="th-TH" sz="66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-JS Noklae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295FE-FEB3-4D47-B9C1-F9C7E53B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3" y="2043997"/>
            <a:ext cx="5174676" cy="3430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41C625-4457-45C3-A750-E8BB5D1B5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87" y="2025197"/>
            <a:ext cx="5174676" cy="344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5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8D8EAC-1B9F-4C9C-983C-18BA164C9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2" y="1980613"/>
            <a:ext cx="4969007" cy="37543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0A69A-B869-4F27-90D5-BF7B6466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73" y="1980613"/>
            <a:ext cx="4969007" cy="37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6140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C7EDCC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292</TotalTime>
  <Words>177</Words>
  <Application>Microsoft Office PowerPoint</Application>
  <PresentationFormat>Widescreen</PresentationFormat>
  <Paragraphs>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Gill Sans MT</vt:lpstr>
      <vt:lpstr>-JS Noklae</vt:lpstr>
      <vt:lpstr>TH Sarabun New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GNS3</vt:lpstr>
      <vt:lpstr>PowerPoint Presentation</vt:lpstr>
      <vt:lpstr>PowerPoint Presentation</vt:lpstr>
      <vt:lpstr>PowerPoint Presentation</vt:lpstr>
      <vt:lpstr>Installing samba file server</vt:lpstr>
      <vt:lpstr>config samba file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File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 Ipv6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Anawat Tongta</dc:creator>
  <cp:lastModifiedBy>Anawat Tongta</cp:lastModifiedBy>
  <cp:revision>29</cp:revision>
  <dcterms:created xsi:type="dcterms:W3CDTF">2019-08-27T20:35:25Z</dcterms:created>
  <dcterms:modified xsi:type="dcterms:W3CDTF">2019-08-28T06:36:11Z</dcterms:modified>
</cp:coreProperties>
</file>